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6A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nus Nystedt" userId="8c2f0f47166a0cde" providerId="LiveId" clId="{386093C7-6DB7-4CDB-B6CB-661A5AEC8B33}"/>
    <pc:docChg chg="custSel modSld">
      <pc:chgData name="Magnus Nystedt" userId="8c2f0f47166a0cde" providerId="LiveId" clId="{386093C7-6DB7-4CDB-B6CB-661A5AEC8B33}" dt="2021-02-10T19:59:17.612" v="43" actId="1076"/>
      <pc:docMkLst>
        <pc:docMk/>
      </pc:docMkLst>
      <pc:sldChg chg="modSp mod">
        <pc:chgData name="Magnus Nystedt" userId="8c2f0f47166a0cde" providerId="LiveId" clId="{386093C7-6DB7-4CDB-B6CB-661A5AEC8B33}" dt="2021-02-10T19:59:17.612" v="43" actId="1076"/>
        <pc:sldMkLst>
          <pc:docMk/>
          <pc:sldMk cId="879701037" sldId="256"/>
        </pc:sldMkLst>
        <pc:spChg chg="mod">
          <ac:chgData name="Magnus Nystedt" userId="8c2f0f47166a0cde" providerId="LiveId" clId="{386093C7-6DB7-4CDB-B6CB-661A5AEC8B33}" dt="2021-02-10T19:59:17.612" v="43" actId="1076"/>
          <ac:spMkLst>
            <pc:docMk/>
            <pc:sldMk cId="879701037" sldId="256"/>
            <ac:spMk id="6" creationId="{748A6249-6EDF-4591-B501-E0602B67686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61EBE0-AEF8-4CB4-9ED1-0131B535BB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AD3546-0B18-4DA9-8263-31E8F8CCDE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9412B5-4B92-4497-9CC3-4C996CBF1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F49B7-1221-4BA4-8B8D-31F44F3B3D6B}" type="datetimeFigureOut">
              <a:rPr lang="sv-SE" smtClean="0"/>
              <a:t>2021-02-10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33D8904-9DA8-45C3-AF46-5E6CAD76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D95C003-1047-41B8-98A5-CC517D192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AB7DE-9B31-471C-9ED9-004C9E269C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4459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B81BD2-3E6D-40DB-8936-4D5FF2870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EA29CD5-F4DE-484A-BE85-4E75FF649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E00A97C-C3D2-41B9-8DFF-BFF1591D7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F49B7-1221-4BA4-8B8D-31F44F3B3D6B}" type="datetimeFigureOut">
              <a:rPr lang="sv-SE" smtClean="0"/>
              <a:t>2021-02-10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8A1ACF6-0EDC-4E56-8710-59A062949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62F7989-A4D2-4741-8BCA-DC4CE89AD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AB7DE-9B31-471C-9ED9-004C9E269C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8982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77DB0FB-1B87-46EF-99F7-824D217026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8B3D19B-9A18-43B6-84F7-D6C6EB3AD3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15CB7E1-C38C-4A90-8BAC-D66EE0E68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F49B7-1221-4BA4-8B8D-31F44F3B3D6B}" type="datetimeFigureOut">
              <a:rPr lang="sv-SE" smtClean="0"/>
              <a:t>2021-02-10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590E10D-6597-4A04-AD5D-BFCB184AC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4600617-19CE-4DE6-BC74-E2A8D6AA7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AB7DE-9B31-471C-9ED9-004C9E269C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6635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EBC557-C748-4A53-B4E4-AC140BB0C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5FE31BC-8BE0-4E30-AFC1-B070E396D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447C6-023D-45F8-87A6-C0EB5A71C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F49B7-1221-4BA4-8B8D-31F44F3B3D6B}" type="datetimeFigureOut">
              <a:rPr lang="sv-SE" smtClean="0"/>
              <a:t>2021-02-10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7108B19-8647-48B6-BAFE-398697F44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81FFA3-65B8-4AEE-BB8B-FE2A064F4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AB7DE-9B31-471C-9ED9-004C9E269C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0303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D50821-70D3-4048-B846-A7A47AE34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79986EE-62DE-4635-9113-0CAF67045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2CC8F22-4E9F-4ADF-B8D2-2AC2DD937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F49B7-1221-4BA4-8B8D-31F44F3B3D6B}" type="datetimeFigureOut">
              <a:rPr lang="sv-SE" smtClean="0"/>
              <a:t>2021-02-10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1B71AD2-62B6-4984-AFC8-A0407C0F1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B28B992-E046-466B-97FD-BD6F71B69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AB7DE-9B31-471C-9ED9-004C9E269C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7907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69F11C-3ABD-4875-AD11-08E28DC76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93EBB9F-D23A-408F-B012-FA25B16640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6B100AC-FBF4-4BDF-9C86-254F78F936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8CF69B1-FE13-4C27-A146-C54A561F2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F49B7-1221-4BA4-8B8D-31F44F3B3D6B}" type="datetimeFigureOut">
              <a:rPr lang="sv-SE" smtClean="0"/>
              <a:t>2021-02-10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90AD9B1-0455-4361-8192-257E36E96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2A78158-F698-430E-AC62-8BA69015B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AB7DE-9B31-471C-9ED9-004C9E269C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2802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E4E11C-4351-4C04-AEF2-F0AB1CEAD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FB6007B-7567-41B5-80FF-59019E811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D5907E1-3655-43CF-A2C8-768AC8AC22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C45349E-7691-4F60-8ED5-31CA25E202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AD56835-7330-4D63-83CD-7F7E818107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F10515D-AFF3-4557-BF21-60BEF84B4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F49B7-1221-4BA4-8B8D-31F44F3B3D6B}" type="datetimeFigureOut">
              <a:rPr lang="sv-SE" smtClean="0"/>
              <a:t>2021-02-10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CD5ED4E-4E2F-417D-A3C8-3715777CB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DD7B81F-C0EC-4755-859F-25187E7C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AB7DE-9B31-471C-9ED9-004C9E269C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295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7B44CC-16C9-44C8-A79D-EE8D2CAAC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39AC2BA-726D-4A9B-8AAD-A2AE3F3ED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F49B7-1221-4BA4-8B8D-31F44F3B3D6B}" type="datetimeFigureOut">
              <a:rPr lang="sv-SE" smtClean="0"/>
              <a:t>2021-02-10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DDF4121-492C-4423-90DD-1E143A2FB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9B08FEF-FF53-43AA-8AB5-02829FBC1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AB7DE-9B31-471C-9ED9-004C9E269C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860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ED6E27D-1F9A-40B5-8628-89D4D1AF0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F49B7-1221-4BA4-8B8D-31F44F3B3D6B}" type="datetimeFigureOut">
              <a:rPr lang="sv-SE" smtClean="0"/>
              <a:t>2021-02-10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8D895F7-DE5E-4F1D-9B91-FC17C6E60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CBAA789-FDEB-4590-8D13-2E29F51B4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AB7DE-9B31-471C-9ED9-004C9E269C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3997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867A79-5C8E-492D-9DA3-822F0705D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DF3F31-1F1E-4F89-A5C0-9F37F5279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8BE1E37-E67F-41D5-BAE5-DBAAE7DB77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3F2A8FC-C313-42AD-915B-16C7D3149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F49B7-1221-4BA4-8B8D-31F44F3B3D6B}" type="datetimeFigureOut">
              <a:rPr lang="sv-SE" smtClean="0"/>
              <a:t>2021-02-10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8F3B76C-A9CD-4C80-B487-DFD6397D0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9DED77F-E33C-443F-82B8-CEF60BE46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AB7DE-9B31-471C-9ED9-004C9E269C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7187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E28CE4-8304-455B-A798-9275E4B25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BDCEDDF-D25C-4E1F-86FC-53861A1D8C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BAB4594-65D9-4F57-99D1-3F18C8E72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4FCAB61-D0AA-48DE-96B7-0485035F4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F49B7-1221-4BA4-8B8D-31F44F3B3D6B}" type="datetimeFigureOut">
              <a:rPr lang="sv-SE" smtClean="0"/>
              <a:t>2021-02-10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6F30FE0-25D6-4962-80A1-8802F65CF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943DDF5-9953-4DF5-A753-EDAD532E9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AB7DE-9B31-471C-9ED9-004C9E269C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2780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6A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9403C79-BEB7-408E-95EB-A7E81F54E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5BB7B2E-6005-4A6C-B9F4-0CAAB920A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6C4D40-FD5A-4770-BD56-8A052B1593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F49B7-1221-4BA4-8B8D-31F44F3B3D6B}" type="datetimeFigureOut">
              <a:rPr lang="sv-SE" smtClean="0"/>
              <a:t>2021-02-10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868929B-8A0B-4EFB-B340-B465F70AB9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9ADA935-0470-468C-B5A0-C7551DE431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AB7DE-9B31-471C-9ED9-004C9E269CA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3677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xt&#10;&#10;Automatiskt genererad beskrivning">
            <a:extLst>
              <a:ext uri="{FF2B5EF4-FFF2-40B4-BE49-F238E27FC236}">
                <a16:creationId xmlns:a16="http://schemas.microsoft.com/office/drawing/2014/main" id="{47DDA5CF-68C2-48DD-8BD6-87E95A0A8E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356" y="5181601"/>
            <a:ext cx="2836183" cy="143648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748A6249-6EDF-4591-B501-E0602B67686F}"/>
              </a:ext>
            </a:extLst>
          </p:cNvPr>
          <p:cNvSpPr txBox="1"/>
          <p:nvPr/>
        </p:nvSpPr>
        <p:spPr>
          <a:xfrm>
            <a:off x="822981" y="612844"/>
            <a:ext cx="797922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6000" dirty="0">
                <a:solidFill>
                  <a:schemeClr val="bg1"/>
                </a:solidFill>
                <a:latin typeface="CenterFont" panose="02000506000000020004" pitchFamily="2" charset="0"/>
              </a:rPr>
              <a:t>Skriv text.</a:t>
            </a:r>
          </a:p>
          <a:p>
            <a:r>
              <a:rPr lang="sv-SE" sz="6000" dirty="0">
                <a:solidFill>
                  <a:schemeClr val="bg1"/>
                </a:solidFill>
                <a:latin typeface="CenterFont" panose="02000506000000020004" pitchFamily="2" charset="0"/>
              </a:rPr>
              <a:t>Använd Centerfont eller Verdana.</a:t>
            </a:r>
          </a:p>
          <a:p>
            <a:r>
              <a:rPr lang="sv-SE" sz="6000" dirty="0">
                <a:solidFill>
                  <a:schemeClr val="bg1"/>
                </a:solidFill>
                <a:latin typeface="CenterFont" panose="02000506000000020004" pitchFamily="2" charset="0"/>
              </a:rPr>
              <a:t>Byt gärna till ett foto i bakgrunden.</a:t>
            </a:r>
          </a:p>
          <a:p>
            <a:r>
              <a:rPr lang="sv-SE" sz="6000" dirty="0">
                <a:solidFill>
                  <a:schemeClr val="bg1"/>
                </a:solidFill>
                <a:latin typeface="CenterFont" panose="02000506000000020004" pitchFamily="2" charset="0"/>
              </a:rPr>
              <a:t>Byt ut logotypen.</a:t>
            </a:r>
          </a:p>
        </p:txBody>
      </p:sp>
    </p:spTree>
    <p:extLst>
      <p:ext uri="{BB962C8B-B14F-4D97-AF65-F5344CB8AC3E}">
        <p14:creationId xmlns:p14="http://schemas.microsoft.com/office/powerpoint/2010/main" val="879701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</Words>
  <Application>Microsoft Office PowerPoint</Application>
  <PresentationFormat>Bredbild</PresentationFormat>
  <Paragraphs>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CenterFont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Magnus Nystedt</dc:creator>
  <cp:lastModifiedBy>Magnus Nystedt</cp:lastModifiedBy>
  <cp:revision>1</cp:revision>
  <dcterms:created xsi:type="dcterms:W3CDTF">2021-02-09T13:20:14Z</dcterms:created>
  <dcterms:modified xsi:type="dcterms:W3CDTF">2021-02-10T19:59:18Z</dcterms:modified>
</cp:coreProperties>
</file>